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69"/>
  </p:normalViewPr>
  <p:slideViewPr>
    <p:cSldViewPr snapToGrid="0">
      <p:cViewPr varScale="1">
        <p:scale>
          <a:sx n="65" d="100"/>
          <a:sy n="65" d="100"/>
        </p:scale>
        <p:origin x="84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3/04/2023</a:t>
            </a:fld>
            <a:endParaRPr lang="es-CO"/>
          </a:p>
        </p:txBody>
      </p:sp>
      <p:sp>
        <p:nvSpPr>
          <p:cNvPr id="4" name="Marcador de pie de página 3">
            <a:extLst>
              <a:ext uri="{FF2B5EF4-FFF2-40B4-BE49-F238E27FC236}">
                <a16:creationId xmlns=""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3/04/2023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4" name="Marcador de pie de página 3">
            <a:extLst>
              <a:ext uri="{FF2B5EF4-FFF2-40B4-BE49-F238E27FC236}">
                <a16:creationId xmlns=""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6" name="Marcador de pie de página 5">
            <a:extLst>
              <a:ext uri="{FF2B5EF4-FFF2-40B4-BE49-F238E27FC236}">
                <a16:creationId xmlns=""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8" name="Marcador de pie de página 7">
            <a:extLst>
              <a:ext uri="{FF2B5EF4-FFF2-40B4-BE49-F238E27FC236}">
                <a16:creationId xmlns=""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4" name="Marcador de pie de página 3">
            <a:extLst>
              <a:ext uri="{FF2B5EF4-FFF2-40B4-BE49-F238E27FC236}">
                <a16:creationId xmlns=""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3" name="Marcador de pie de página 2">
            <a:extLst>
              <a:ext uri="{FF2B5EF4-FFF2-40B4-BE49-F238E27FC236}">
                <a16:creationId xmlns=""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6" name="Marcador de pie de página 5">
            <a:extLst>
              <a:ext uri="{FF2B5EF4-FFF2-40B4-BE49-F238E27FC236}">
                <a16:creationId xmlns=""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3/04/2023</a:t>
            </a:fld>
            <a:endParaRPr lang="es-CO"/>
          </a:p>
        </p:txBody>
      </p:sp>
      <p:sp>
        <p:nvSpPr>
          <p:cNvPr id="6" name="Marcador de pie de página 5">
            <a:extLst>
              <a:ext uri="{FF2B5EF4-FFF2-40B4-BE49-F238E27FC236}">
                <a16:creationId xmlns=""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3/04/2023</a:t>
            </a:fld>
            <a:endParaRPr lang="es-CO"/>
          </a:p>
        </p:txBody>
      </p:sp>
      <p:sp>
        <p:nvSpPr>
          <p:cNvPr id="5" name="Marcador de pie de página 4">
            <a:extLst>
              <a:ext uri="{FF2B5EF4-FFF2-40B4-BE49-F238E27FC236}">
                <a16:creationId xmlns=""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3_cronograma_actividades.xlsx" TargetMode="External"/><Relationship Id="rId1" Type="http://schemas.openxmlformats.org/officeDocument/2006/relationships/slideLayout" Target="../slideLayouts/slideLayout1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smtClean="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7112001" y="2830286"/>
            <a:ext cx="4102852" cy="166164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7712" y="2830286"/>
            <a:ext cx="1663200" cy="166320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pic>
        <p:nvPicPr>
          <p:cNvPr id="28" name="Imagen 27"/>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29" name="Imagen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 xmlns:a16="http://schemas.microsoft.com/office/drawing/2014/main"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AutOsiris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 xmlns:a16="http://schemas.microsoft.com/office/drawing/2014/main" id="{9FA07BD2-A8DB-FF10-1E30-572887632351}"/>
              </a:ext>
            </a:extLst>
          </p:cNvPr>
          <p:cNvSpPr txBox="1"/>
          <p:nvPr/>
        </p:nvSpPr>
        <p:spPr>
          <a:xfrm>
            <a:off x="4168816" y="3463724"/>
            <a:ext cx="3854368" cy="584775"/>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Alan Darién Prada Fierro</a:t>
            </a:r>
          </a:p>
        </p:txBody>
      </p:sp>
      <p:sp>
        <p:nvSpPr>
          <p:cNvPr id="9" name="CuadroTexto 8">
            <a:extLst>
              <a:ext uri="{FF2B5EF4-FFF2-40B4-BE49-F238E27FC236}">
                <a16:creationId xmlns=""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1145896" y="3275635"/>
            <a:ext cx="3854368" cy="2554545"/>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e inventario integrando a su distribuidora. Por medio de la creación de una aplicación y página web</a:t>
            </a:r>
            <a:r>
              <a:rPr lang="es-ES" sz="2000" dirty="0" smtClean="0">
                <a:latin typeface="Work Sans Light" pitchFamily="2" charset="77"/>
                <a:sym typeface="Helvetica Neue"/>
              </a:rPr>
              <a:t>.</a:t>
            </a:r>
            <a:endParaRPr lang="es-ES" sz="2000" dirty="0">
              <a:latin typeface="Work Sans Light" pitchFamily="2" charset="77"/>
              <a:sym typeface="Helvetica Neue"/>
            </a:endParaRPr>
          </a:p>
        </p:txBody>
      </p:sp>
      <p:pic>
        <p:nvPicPr>
          <p:cNvPr id="3074" name="Picture 2" descr="Papeleria-La-Casa-del-Estudiante-arauca-arauca-colombia-araucacity-Papeleria-1  » Arauca City"/>
          <p:cNvPicPr>
            <a:picLocks noChangeAspect="1" noChangeArrowheads="1"/>
          </p:cNvPicPr>
          <p:nvPr/>
        </p:nvPicPr>
        <p:blipFill rotWithShape="1">
          <a:blip r:embed="rId3">
            <a:extLst>
              <a:ext uri="{28A0092B-C50C-407E-A947-70E740481C1C}">
                <a14:useLocalDpi xmlns:a14="http://schemas.microsoft.com/office/drawing/2010/main" val="0"/>
              </a:ext>
            </a:extLst>
          </a:blip>
          <a:srcRect l="23582"/>
          <a:stretch/>
        </p:blipFill>
        <p:spPr bwMode="auto">
          <a:xfrm>
            <a:off x="6248401" y="0"/>
            <a:ext cx="59436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smtClean="0">
                <a:solidFill>
                  <a:schemeClr val="bg1"/>
                </a:solidFill>
                <a:latin typeface="Work Sans Medium" pitchFamily="2" charset="77"/>
              </a:rPr>
              <a:t>AutOsiris</a:t>
            </a:r>
            <a:endParaRPr lang="es-CO" dirty="0">
              <a:solidFill>
                <a:schemeClr val="bg1"/>
              </a:solidFill>
              <a:latin typeface="Work Sans Medium" pitchFamily="2" charset="77"/>
            </a:endParaRPr>
          </a:p>
        </p:txBody>
      </p:sp>
      <p:sp>
        <p:nvSpPr>
          <p:cNvPr id="5" name="CuadroTexto 4">
            <a:extLst>
              <a:ext uri="{FF2B5EF4-FFF2-40B4-BE49-F238E27FC236}">
                <a16:creationId xmlns=""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7" name="Imagen 6"/>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2270525" y="3178629"/>
            <a:ext cx="4102852" cy="1661646"/>
          </a:xfrm>
          <a:prstGeom prst="rect">
            <a:avLst/>
          </a:prstGeom>
        </p:spPr>
      </p:pic>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236" y="3178629"/>
            <a:ext cx="1663200" cy="1663200"/>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Osiris está ubicada en el barrio Palo blanco </a:t>
            </a:r>
            <a:r>
              <a:rPr lang="es-MX" sz="1600" dirty="0" smtClean="0">
                <a:latin typeface="Work Sans Light" pitchFamily="2" charset="77"/>
              </a:rPr>
              <a:t>y se dedica a vender artículos principalmente de papelería y miscelánea.</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err="1" smtClean="0">
                <a:latin typeface="Work Sans Light" pitchFamily="2" charset="77"/>
              </a:rPr>
              <a:t>Viculación</a:t>
            </a:r>
            <a:r>
              <a:rPr lang="es-MX" sz="1600" dirty="0" smtClean="0">
                <a:latin typeface="Work Sans Light" pitchFamily="2" charset="77"/>
              </a:rPr>
              <a:t> con su distribuidor, Inventario y Ventas.</a:t>
            </a:r>
            <a:endParaRPr lang="es-MX" sz="1600" dirty="0">
              <a:latin typeface="Work Sans Light" pitchFamily="2" charset="77"/>
            </a:endParaRPr>
          </a:p>
          <a:p>
            <a:pPr algn="just"/>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datos: Revisión Documental (Análisis de datos). Entrevista (Entrevista). Encuesta (Cuestionario). Observación Directa (Diario de Campo). A quiénes: Cargo-Funciones</a:t>
            </a:r>
            <a:r>
              <a:rPr lang="es-MX" sz="1600" dirty="0" smtClean="0">
                <a:latin typeface="Work Sans Light" pitchFamily="2" charset="77"/>
              </a:rPr>
              <a:t>.</a:t>
            </a:r>
          </a:p>
          <a:p>
            <a:pPr algn="just"/>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sz="1600" dirty="0" smtClean="0">
                <a:latin typeface="Work Sans Light" pitchFamily="2" charset="77"/>
              </a:rPr>
              <a:t>Se plantea un sistema de inventarios que permita observar los productos que entran y salen en tiempo real entre la distribuidora y el negocio pequeño. Puesto que no hay ninguna integración entre ambas, para llevar un correcto control de los productos. En el proceso de ventas se plantea un sistema que permita ver cada producto, información del mismo y lograr ver qué tanto se vende entre el proveedor (distribuidora) y el vendedor (negocio pequeño), para poder administrar el dinero que entra de allí.</a:t>
            </a:r>
          </a:p>
          <a:p>
            <a:pPr marL="285750" indent="-285750">
              <a:buFont typeface="Arial" panose="020B0604020202020204" pitchFamily="34" charset="0"/>
              <a:buChar char="•"/>
            </a:pPr>
            <a:endParaRPr lang="es-MX" sz="1600" dirty="0">
              <a:latin typeface="Work Sans Light" pitchFamily="2" charset="77"/>
            </a:endParaRPr>
          </a:p>
        </p:txBody>
      </p:sp>
      <p:pic>
        <p:nvPicPr>
          <p:cNvPr id="8" name="Imagen 7"/>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556217" y="1286827"/>
            <a:ext cx="5191439" cy="1077218"/>
          </a:xfrm>
          <a:prstGeom prst="rect">
            <a:avLst/>
          </a:prstGeom>
          <a:noFill/>
        </p:spPr>
        <p:txBody>
          <a:bodyPr wrap="square" rtlCol="0">
            <a:spAutoFit/>
          </a:bodyPr>
          <a:lstStyle/>
          <a:p>
            <a:pPr algn="just"/>
            <a:r>
              <a:rPr lang="es-MX" sz="1600" dirty="0">
                <a:latin typeface="Work Sans Light" pitchFamily="2" charset="77"/>
              </a:rPr>
              <a:t>Desarrollar un Sistema de Información Web </a:t>
            </a:r>
            <a:r>
              <a:rPr lang="es-MX" sz="1600" dirty="0" smtClean="0">
                <a:latin typeface="Work Sans Light" pitchFamily="2" charset="77"/>
              </a:rPr>
              <a:t>y  </a:t>
            </a:r>
            <a:r>
              <a:rPr lang="es-MX" sz="1600" dirty="0">
                <a:latin typeface="Work Sans Light" pitchFamily="2" charset="77"/>
              </a:rPr>
              <a:t>App AutOsiris para </a:t>
            </a:r>
            <a:r>
              <a:rPr lang="es-MX" sz="1600" dirty="0" smtClean="0">
                <a:latin typeface="Work Sans Light" pitchFamily="2" charset="77"/>
              </a:rPr>
              <a:t>vincular la papelería con su distribuidor, el 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CO" sz="1600" dirty="0">
              <a:latin typeface="Work Sans Light" pitchFamily="2" charset="77"/>
            </a:endParaRPr>
          </a:p>
        </p:txBody>
      </p:sp>
      <p:sp>
        <p:nvSpPr>
          <p:cNvPr id="5" name="Rectángulo 4">
            <a:extLst>
              <a:ext uri="{FF2B5EF4-FFF2-40B4-BE49-F238E27FC236}">
                <a16:creationId xmlns="" xmlns:a16="http://schemas.microsoft.com/office/drawing/2014/main" id="{F5CB49A8-7161-5037-729C-90C8765D1574}"/>
              </a:ext>
            </a:extLst>
          </p:cNvPr>
          <p:cNvSpPr/>
          <p:nvPr/>
        </p:nvSpPr>
        <p:spPr>
          <a:xfrm>
            <a:off x="556218" y="2946249"/>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802FD35A-EA47-F375-CD6A-B61F8B61B3AD}"/>
              </a:ext>
            </a:extLst>
          </p:cNvPr>
          <p:cNvSpPr txBox="1">
            <a:spLocks/>
          </p:cNvSpPr>
          <p:nvPr/>
        </p:nvSpPr>
        <p:spPr>
          <a:xfrm>
            <a:off x="645327" y="2688322"/>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 xmlns:a16="http://schemas.microsoft.com/office/drawing/2014/main" id="{FC78F7BD-2A34-855F-15C3-306C2603A128}"/>
              </a:ext>
            </a:extLst>
          </p:cNvPr>
          <p:cNvSpPr txBox="1"/>
          <p:nvPr/>
        </p:nvSpPr>
        <p:spPr>
          <a:xfrm>
            <a:off x="734531" y="3445725"/>
            <a:ext cx="4834810" cy="304698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600" dirty="0" smtClean="0">
                <a:latin typeface="Work Sans Light" pitchFamily="2" charset="77"/>
              </a:rPr>
              <a:t>Gestionar la conexión Vendedor - Distribuidor</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Usuarios de la </a:t>
            </a:r>
            <a:r>
              <a:rPr lang="es-MX" sz="1600" dirty="0" smtClean="0">
                <a:latin typeface="Work Sans Light" pitchFamily="2" charset="77"/>
              </a:rPr>
              <a:t>Miscelánea Osiris</a:t>
            </a:r>
            <a:endParaRPr lang="es-MX" sz="1600" dirty="0">
              <a:latin typeface="Work Sans Light" pitchFamily="2" charset="77"/>
            </a:endParaRPr>
          </a:p>
          <a:p>
            <a:pPr marL="285750" indent="-285750">
              <a:lnSpc>
                <a:spcPct val="150000"/>
              </a:lnSpc>
              <a:buFont typeface="Arial" panose="020B0604020202020204" pitchFamily="34" charset="0"/>
              <a:buChar char="•"/>
            </a:pPr>
            <a:r>
              <a:rPr lang="es-MX" sz="1600" dirty="0">
                <a:latin typeface="Work Sans Light" pitchFamily="2" charset="77"/>
              </a:rPr>
              <a:t>Gestionar </a:t>
            </a:r>
            <a:r>
              <a:rPr lang="es-MX" sz="1600" dirty="0" smtClean="0">
                <a:latin typeface="Work Sans Light" pitchFamily="2" charset="77"/>
              </a:rPr>
              <a:t>los Inventarios de </a:t>
            </a:r>
            <a:r>
              <a:rPr lang="es-MX" sz="1600" dirty="0">
                <a:latin typeface="Work Sans Light" pitchFamily="2" charset="77"/>
              </a:rPr>
              <a:t>la Empresa Miscelánea </a:t>
            </a:r>
            <a:r>
              <a:rPr lang="es-MX" sz="1600" dirty="0" smtClean="0">
                <a:latin typeface="Work Sans Light" pitchFamily="2" charset="77"/>
              </a:rPr>
              <a:t>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las ventas de </a:t>
            </a:r>
            <a:r>
              <a:rPr lang="es-MX" sz="1600" dirty="0">
                <a:latin typeface="Work Sans Light" pitchFamily="2" charset="77"/>
              </a:rPr>
              <a:t>la Empresa Miscelánea 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reportes gráficos </a:t>
            </a:r>
            <a:r>
              <a:rPr lang="es-MX" sz="1600" dirty="0" smtClean="0">
                <a:latin typeface="Work Sans Light" pitchFamily="2" charset="77"/>
              </a:rPr>
              <a:t>de ventas de </a:t>
            </a:r>
            <a:r>
              <a:rPr lang="es-MX" sz="1600" dirty="0">
                <a:latin typeface="Work Sans Light" pitchFamily="2" charset="77"/>
              </a:rPr>
              <a:t>la Empresa </a:t>
            </a:r>
            <a:r>
              <a:rPr lang="es-MX" sz="1600" dirty="0" smtClean="0">
                <a:latin typeface="Work Sans Light" pitchFamily="2" charset="77"/>
              </a:rPr>
              <a:t>Miscelánea </a:t>
            </a:r>
            <a:r>
              <a:rPr lang="es-MX" sz="1600" dirty="0">
                <a:latin typeface="Work Sans Light" pitchFamily="2" charset="77"/>
              </a:rPr>
              <a:t>Osiris.</a:t>
            </a:r>
          </a:p>
        </p:txBody>
      </p:sp>
      <p:pic>
        <p:nvPicPr>
          <p:cNvPr id="1028" name="Picture 4" descr="cosas de papelería - Buscar con Google | Mesa organizada, Organização de  sala, Organizando idei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7989" y="33450"/>
            <a:ext cx="5464011" cy="6824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031873"/>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solución: Se propone el desarrollo de un Sistema de Información </a:t>
            </a:r>
            <a:r>
              <a:rPr lang="es-MX" sz="1600" dirty="0" smtClean="0">
                <a:latin typeface="Work Sans Light" pitchFamily="2" charset="77"/>
              </a:rPr>
              <a:t>Web y App </a:t>
            </a:r>
            <a:r>
              <a:rPr lang="es-MX" sz="1600" dirty="0">
                <a:latin typeface="Work Sans Light" pitchFamily="2" charset="77"/>
              </a:rPr>
              <a:t>denominado </a:t>
            </a:r>
            <a:r>
              <a:rPr lang="es-MX" sz="1600" dirty="0" smtClean="0">
                <a:latin typeface="Work Sans Light" pitchFamily="2" charset="77"/>
              </a:rPr>
              <a:t>AutOsiris que </a:t>
            </a:r>
            <a:r>
              <a:rPr lang="es-MX" sz="1600" dirty="0">
                <a:latin typeface="Work Sans Light" pitchFamily="2" charset="77"/>
              </a:rPr>
              <a:t>sirva como herramienta software de apoyo </a:t>
            </a:r>
            <a:r>
              <a:rPr lang="es-MX" sz="1600" dirty="0" smtClean="0">
                <a:latin typeface="Work Sans Light" pitchFamily="2" charset="77"/>
              </a:rPr>
              <a:t>a la vinculación con su distribuidor, su control de inventarios y ventas de </a:t>
            </a:r>
            <a:r>
              <a:rPr lang="es-MX" sz="1600" dirty="0">
                <a:latin typeface="Work Sans Light" pitchFamily="2" charset="77"/>
              </a:rPr>
              <a:t>la Empresa </a:t>
            </a:r>
            <a:r>
              <a:rPr lang="es-MX" sz="1600" dirty="0" smtClean="0">
                <a:latin typeface="Work Sans Light" pitchFamily="2" charset="77"/>
              </a:rPr>
              <a:t>Miscelánea Osiris.</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importancia del Sistema: Permitirá la gestión de los </a:t>
            </a:r>
            <a:r>
              <a:rPr lang="es-MX" sz="1600" dirty="0" smtClean="0">
                <a:latin typeface="Work Sans Light" pitchFamily="2" charset="77"/>
              </a:rPr>
              <a:t>Dueños y/o Administradores </a:t>
            </a:r>
            <a:r>
              <a:rPr lang="es-MX" sz="1600" dirty="0">
                <a:latin typeface="Work Sans Light" pitchFamily="2" charset="77"/>
              </a:rPr>
              <a:t>como usuarios de la Empresa </a:t>
            </a:r>
            <a:r>
              <a:rPr lang="es-MX" sz="1600" dirty="0" smtClean="0">
                <a:latin typeface="Work Sans Light" pitchFamily="2" charset="77"/>
              </a:rPr>
              <a:t>Miscelánea Osiris. </a:t>
            </a:r>
            <a:r>
              <a:rPr lang="es-MX" sz="1600" dirty="0">
                <a:latin typeface="Work Sans Light" pitchFamily="2" charset="77"/>
              </a:rPr>
              <a:t>En </a:t>
            </a:r>
            <a:r>
              <a:rPr lang="es-MX" sz="1600" dirty="0" smtClean="0">
                <a:latin typeface="Work Sans Light" pitchFamily="2" charset="77"/>
              </a:rPr>
              <a:t>el control de inventarios </a:t>
            </a:r>
            <a:r>
              <a:rPr lang="es-MX" sz="1600" dirty="0">
                <a:latin typeface="Work Sans Light" pitchFamily="2" charset="77"/>
              </a:rPr>
              <a:t>los </a:t>
            </a:r>
            <a:r>
              <a:rPr lang="es-MX" sz="1600" dirty="0" smtClean="0">
                <a:latin typeface="Work Sans Light" pitchFamily="2" charset="77"/>
              </a:rPr>
              <a:t>Dueños y/o Administradores </a:t>
            </a:r>
            <a:r>
              <a:rPr lang="es-MX" sz="1600" dirty="0">
                <a:latin typeface="Work Sans Light" pitchFamily="2" charset="77"/>
              </a:rPr>
              <a:t>podrán </a:t>
            </a:r>
            <a:r>
              <a:rPr lang="es-MX" sz="1600" dirty="0" smtClean="0">
                <a:latin typeface="Work Sans Light" pitchFamily="2" charset="77"/>
              </a:rPr>
              <a:t>ver una base de datos y registro de las entradas y salidas de los productos. </a:t>
            </a:r>
            <a:r>
              <a:rPr lang="es-MX" sz="1600" dirty="0">
                <a:latin typeface="Work Sans Light" pitchFamily="2" charset="77"/>
              </a:rPr>
              <a:t>En </a:t>
            </a:r>
            <a:r>
              <a:rPr lang="es-MX" sz="1600" dirty="0" smtClean="0">
                <a:latin typeface="Work Sans Light" pitchFamily="2" charset="77"/>
              </a:rPr>
              <a:t>las ventas </a:t>
            </a:r>
            <a:r>
              <a:rPr lang="es-MX" sz="1600" dirty="0">
                <a:latin typeface="Work Sans Light" pitchFamily="2" charset="77"/>
              </a:rPr>
              <a:t>los Dueños y/o Administradores </a:t>
            </a:r>
            <a:r>
              <a:rPr lang="es-MX" sz="1600" dirty="0" smtClean="0">
                <a:latin typeface="Work Sans Light" pitchFamily="2" charset="77"/>
              </a:rPr>
              <a:t>verán sus ventas en cierto rango de tiempo , esto representado en gráficos como tablas, diagramas de barras, de líneas, etc. Todo esto tiene que estar conectado junto con su distribuidor. Finalmente</a:t>
            </a:r>
            <a:r>
              <a:rPr lang="es-MX" sz="1600" dirty="0">
                <a:latin typeface="Work Sans Light" pitchFamily="2" charset="77"/>
              </a:rPr>
              <a:t>, facilitará la gestión de reportes gráficos e impresos, necesarios para la toma de decisiones del personal administrativo de la Empresa Miscelánea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smtClean="0">
                <a:latin typeface="Work Sans Light" pitchFamily="2" charset="77"/>
              </a:rPr>
              <a:t>El aporte al Sector: El </a:t>
            </a:r>
            <a:r>
              <a:rPr lang="es-MX" sz="1600" dirty="0">
                <a:latin typeface="Work Sans Light" pitchFamily="2" charset="77"/>
              </a:rPr>
              <a:t>Sistema Empresa Miscelánea </a:t>
            </a:r>
            <a:r>
              <a:rPr lang="es-MX" sz="1600" dirty="0" smtClean="0">
                <a:latin typeface="Work Sans Light" pitchFamily="2" charset="77"/>
              </a:rPr>
              <a:t>Osiris servirá como aporte al sector Papelero, como una empresa pequeña que busca mejorar sus procesos en sus ventas de artículos de este sector en su empresa y barrio.</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3293209"/>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hace el Sistema: </a:t>
            </a:r>
            <a:r>
              <a:rPr lang="es-MX" sz="1600" dirty="0" smtClean="0">
                <a:latin typeface="Work Sans Light" pitchFamily="2" charset="77"/>
              </a:rPr>
              <a:t>En los inventarios los Dueños y/o Administradores podrán añadir, eliminar y ver sus productos que entran y salen para vender. En las ventas podrán ver los productos que vendieron y cuántos, mediante gráficos como tablas de registro, diagramas de líneas, diagramas circulares, </a:t>
            </a:r>
            <a:r>
              <a:rPr lang="es-MX" sz="1600" dirty="0" smtClean="0">
                <a:latin typeface="Work Sans Light" pitchFamily="2" charset="77"/>
              </a:rPr>
              <a:t>etc. </a:t>
            </a:r>
            <a:r>
              <a:rPr lang="es-MX" sz="1600" dirty="0" smtClean="0">
                <a:latin typeface="Work Sans Light" pitchFamily="2" charset="77"/>
              </a:rPr>
              <a:t>Los dueños y el distribuidor podrán ver los procesos y podrán comparar e interactuar entre las dos interfaces de estos, esto vinculando cada proceso para crear subprocesos como solicitar un producto o pedir stock.</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NO hace el Sistema: </a:t>
            </a:r>
            <a:r>
              <a:rPr lang="es-MX" sz="1600" dirty="0" smtClean="0">
                <a:latin typeface="Work Sans Light" pitchFamily="2" charset="77"/>
              </a:rPr>
              <a:t>Crear archivos de office para inventarios y ventas,.</a:t>
            </a:r>
            <a:endParaRPr lang="es-MX" sz="1600" dirty="0" smtClean="0">
              <a:latin typeface="Work Sans Light" pitchFamily="2" charset="77"/>
            </a:endParaRP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Tecnologías: </a:t>
            </a:r>
            <a:r>
              <a:rPr lang="es-MX" sz="1600" dirty="0" smtClean="0">
                <a:latin typeface="Work Sans Light" pitchFamily="2" charset="77"/>
              </a:rPr>
              <a:t>El proyecto será desarrollado en lenguajes de programación como: </a:t>
            </a:r>
            <a:r>
              <a:rPr lang="es-MX" sz="1600" dirty="0" err="1" smtClean="0">
                <a:latin typeface="Work Sans Light" pitchFamily="2" charset="77"/>
              </a:rPr>
              <a:t>html</a:t>
            </a:r>
            <a:r>
              <a:rPr lang="es-MX" sz="1600" dirty="0" smtClean="0">
                <a:latin typeface="Work Sans Light" pitchFamily="2" charset="77"/>
              </a:rPr>
              <a:t>, </a:t>
            </a:r>
            <a:r>
              <a:rPr lang="es-MX" sz="1600" dirty="0" err="1" smtClean="0">
                <a:latin typeface="Work Sans Light" pitchFamily="2" charset="77"/>
              </a:rPr>
              <a:t>css</a:t>
            </a:r>
            <a:r>
              <a:rPr lang="es-MX" sz="1600" dirty="0" smtClean="0">
                <a:latin typeface="Work Sans Light" pitchFamily="2" charset="77"/>
              </a:rPr>
              <a:t>, </a:t>
            </a:r>
            <a:r>
              <a:rPr lang="es-MX" sz="1600" dirty="0" err="1" smtClean="0">
                <a:latin typeface="Work Sans Light" pitchFamily="2" charset="77"/>
              </a:rPr>
              <a:t>javascript</a:t>
            </a:r>
            <a:r>
              <a:rPr lang="es-MX" sz="1600" dirty="0" smtClean="0">
                <a:latin typeface="Work Sans Light" pitchFamily="2" charset="77"/>
              </a:rPr>
              <a:t> y Python (Web y App), usando bases de datos </a:t>
            </a:r>
            <a:r>
              <a:rPr lang="es-MX" sz="1600" dirty="0" err="1" smtClean="0">
                <a:latin typeface="Work Sans Light" pitchFamily="2" charset="77"/>
              </a:rPr>
              <a:t>MySQL</a:t>
            </a:r>
            <a:r>
              <a:rPr lang="es-MX" sz="1600" dirty="0" smtClean="0">
                <a:latin typeface="Work Sans Light" pitchFamily="2" charset="77"/>
              </a:rPr>
              <a:t> y </a:t>
            </a:r>
            <a:r>
              <a:rPr lang="es-MX" sz="1600" dirty="0" err="1" smtClean="0">
                <a:latin typeface="Work Sans Light" pitchFamily="2" charset="77"/>
              </a:rPr>
              <a:t>frameworks</a:t>
            </a:r>
            <a:r>
              <a:rPr lang="es-MX" sz="1600" dirty="0" smtClean="0">
                <a:latin typeface="Work Sans Light" pitchFamily="2" charset="77"/>
              </a:rPr>
              <a:t> en programas como Ruby, </a:t>
            </a:r>
            <a:r>
              <a:rPr lang="es-MX" sz="1600" dirty="0" err="1" smtClean="0">
                <a:latin typeface="Work Sans Light" pitchFamily="2" charset="77"/>
              </a:rPr>
              <a:t>Node</a:t>
            </a:r>
            <a:r>
              <a:rPr lang="es-MX" sz="1600" dirty="0" smtClean="0">
                <a:latin typeface="Work Sans Light" pitchFamily="2" charset="77"/>
              </a:rPr>
              <a:t> </a:t>
            </a:r>
            <a:r>
              <a:rPr lang="es-MX" sz="1600" dirty="0" err="1" smtClean="0">
                <a:latin typeface="Work Sans Light" pitchFamily="2" charset="77"/>
              </a:rPr>
              <a:t>js</a:t>
            </a:r>
            <a:r>
              <a:rPr lang="es-MX" sz="1600" dirty="0" smtClean="0">
                <a:latin typeface="Work Sans Light" pitchFamily="2" charset="77"/>
              </a:rPr>
              <a:t>.</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1077218"/>
          </a:xfrm>
          <a:prstGeom prst="rect">
            <a:avLst/>
          </a:prstGeom>
          <a:noFill/>
        </p:spPr>
        <p:txBody>
          <a:bodyPr wrap="square" rtlCol="0">
            <a:spAutoFit/>
          </a:bodyPr>
          <a:lstStyle/>
          <a:p>
            <a:pPr marL="285750" indent="-285750" algn="just">
              <a:buFont typeface="Arial" panose="020B0604020202020204" pitchFamily="34" charset="0"/>
              <a:buChar char="•"/>
            </a:pPr>
            <a:r>
              <a:rPr lang="es-MX" sz="1600" dirty="0" smtClean="0">
                <a:latin typeface="Work Sans Light" pitchFamily="2" charset="77"/>
                <a:hlinkClick r:id="rId2" action="ppaction://hlinkfile"/>
              </a:rPr>
              <a:t>El </a:t>
            </a:r>
            <a:r>
              <a:rPr lang="es-MX" sz="1600" dirty="0">
                <a:latin typeface="Work Sans Light" pitchFamily="2" charset="77"/>
                <a:hlinkClick r:id="rId2" action="ppaction://hlinkfile"/>
              </a:rPr>
              <a:t>cronograma: Hasta dónde va el proyecto en términos de Tiempo, actividades, evidencias, responsables, entre otros (Revisar concepto de Modelo Gantt)</a:t>
            </a:r>
            <a:endParaRPr lang="es-MX" sz="1600" dirty="0">
              <a:latin typeface="Work Sans Light" pitchFamily="2" charset="77"/>
            </a:endParaRPr>
          </a:p>
          <a:p>
            <a:pPr algn="just"/>
            <a:endParaRPr lang="es-MX" sz="1600" dirty="0">
              <a:latin typeface="Work Sans Light" pitchFamily="2" charset="77"/>
            </a:endParaRPr>
          </a:p>
          <a:p>
            <a:endParaRPr lang="es-MX" sz="1600" dirty="0">
              <a:latin typeface="Work Sans Light" pitchFamily="2" charset="77"/>
            </a:endParaRPr>
          </a:p>
        </p:txBody>
      </p:sp>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4167</TotalTime>
  <Words>831</Words>
  <Application>Microsoft Office PowerPoint</Application>
  <PresentationFormat>Panorámica</PresentationFormat>
  <Paragraphs>88</Paragraphs>
  <Slides>11</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Arial</vt:lpstr>
      <vt:lpstr>Calibri</vt:lpstr>
      <vt:lpstr>Calibri Light</vt:lpstr>
      <vt:lpstr>Helvetica Neue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familiaibarracontreras@hotmail.com</cp:lastModifiedBy>
  <cp:revision>98</cp:revision>
  <dcterms:created xsi:type="dcterms:W3CDTF">2020-10-01T23:51:28Z</dcterms:created>
  <dcterms:modified xsi:type="dcterms:W3CDTF">2023-04-03T21:09:48Z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